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  <p:sldMasterId id="2147483846" r:id="rId2"/>
  </p:sldMasterIdLst>
  <p:sldIdLst>
    <p:sldId id="256" r:id="rId3"/>
    <p:sldId id="257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977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3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4848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84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7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91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0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6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79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37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15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245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70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49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36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294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94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3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7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6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6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7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2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0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6BC69-7D0B-4B1E-8320-3ADAAF56926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CC76E-6BF3-46C7-988F-01F4427F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3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neliti.com/media/publications/4224-ID-memahami-terorisme-suatu-perspektif-kriminologi.pdf" TargetMode="External"/><Relationship Id="rId2" Type="http://schemas.openxmlformats.org/officeDocument/2006/relationships/hyperlink" Target="https://www.kaggle.com/valencar/terrorism-attack-in-the-worl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e.ac.uk/download/pdf/234751585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6.wdp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8930-5891-4C04-BF0D-6949102A2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7269" y="685042"/>
            <a:ext cx="5857461" cy="70643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Dunia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0E68A-EF98-4B1F-9E9A-C677F3360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1581" y="4807227"/>
            <a:ext cx="6732105" cy="182880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Oleh				 : Rachel Amadea Wijaya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NISN			 : 0058395900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 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Kematian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korban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ACD-84A8-4CAE-AF76-D4801C954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8" b="100000" l="5469" r="949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9003" y="1639956"/>
            <a:ext cx="2613993" cy="26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263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4436-70B7-447C-9D48-2230D5577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9391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Daftar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8A5-17D4-4946-9B80-EB5D15D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07580"/>
            <a:ext cx="8596668" cy="3880773"/>
          </a:xfrm>
        </p:spPr>
        <p:txBody>
          <a:bodyPr>
            <a:normAutofit/>
          </a:bodyPr>
          <a:lstStyle/>
          <a:p>
            <a:pPr marL="0" indent="0" algn="just" fontAlgn="base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Alencar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Vladimir. Terrorism Attack in the world (1970-2015).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https://www.kaggle.com/valencar/terrorism-attack-in-the-world</a:t>
            </a: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2017.</a:t>
            </a:r>
            <a:r>
              <a:rPr lang="en-GB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160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015</a:t>
            </a:r>
            <a:r>
              <a:rPr lang="en-GB" sz="16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Mustofa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Muhammad.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MEMAHAMI TERORISME: SUATU PERSPEKTIF KRIMINOLOGI.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https://media.neliti.com/media/publications/4224-ID-memahami-terorisme-suatu-perspektif-kriminologi.pdf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2002.</a:t>
            </a:r>
            <a:endParaRPr lang="en-US" sz="1600" dirty="0">
              <a:solidFill>
                <a:srgbClr val="F59E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Junaid, Hamzah.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PERGERAKAN KELOMPOK TERORISME DALAM PERSPEKTIF BARAT DAN ISLAM.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59E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https://core.ac.uk/download/pdf/234751585.pdf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2013.</a:t>
            </a:r>
          </a:p>
          <a:p>
            <a:pPr marL="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08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4550-B7B4-4C25-9828-F927D1C5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7669"/>
          </a:xfrm>
        </p:spPr>
        <p:txBody>
          <a:bodyPr>
            <a:normAutofit/>
          </a:bodyPr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eroris Itu Ekstremis, Ada Apa dengan Mereka? - Health Liputan6.com">
            <a:extLst>
              <a:ext uri="{FF2B5EF4-FFF2-40B4-BE49-F238E27FC236}">
                <a16:creationId xmlns:a16="http://schemas.microsoft.com/office/drawing/2014/main" id="{16470209-4846-4D47-91ED-9F92FD008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739" y="3200402"/>
            <a:ext cx="2285261" cy="128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e017961-fbba-4414-a68b-146d82e32b96">
            <a:hlinkClick r:id="" action="ppaction://media"/>
            <a:extLst>
              <a:ext uri="{FF2B5EF4-FFF2-40B4-BE49-F238E27FC236}">
                <a16:creationId xmlns:a16="http://schemas.microsoft.com/office/drawing/2014/main" id="{CA842148-6D93-4BE9-9FBE-ADFE6E8EEE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970" y="1739468"/>
            <a:ext cx="8275032" cy="4654706"/>
          </a:xfrm>
        </p:spPr>
      </p:pic>
    </p:spTree>
    <p:extLst>
      <p:ext uri="{BB962C8B-B14F-4D97-AF65-F5344CB8AC3E}">
        <p14:creationId xmlns:p14="http://schemas.microsoft.com/office/powerpoint/2010/main" val="26497294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1D029-CBC6-46A0-A18F-2DF311CA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81" y="557076"/>
            <a:ext cx="8201624" cy="5697950"/>
          </a:xfrm>
        </p:spPr>
        <p:txBody>
          <a:bodyPr>
            <a:norm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berbahaya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penduduk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dunia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dunia.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terkenal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dunia pun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pergerakan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kedepannya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akankah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pergerakkan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membahayakan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dunia.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ketahui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korban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dunia.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ketakutan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korban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luka-luka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kematian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berasal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minoritas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terlalu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diperhatikan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pemberantasannya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terpaksa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keadaan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4FA3D-D5AF-4673-AE9D-E1D51D6D4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50" b="100000" l="2700" r="85100">
                        <a14:backgroundMark x1="6900" y1="29840" x2="6900" y2="29840"/>
                        <a14:backgroundMark x1="16700" y1="45826" x2="14900" y2="54352"/>
                        <a14:backgroundMark x1="11600" y1="72114" x2="11700" y2="68384"/>
                        <a14:backgroundMark x1="18400" y1="33748" x2="18400" y2="30551"/>
                        <a14:backgroundMark x1="33700" y1="62700" x2="34100" y2="65719"/>
                        <a14:backgroundMark x1="45100" y1="64831" x2="45100" y2="64831"/>
                        <a14:backgroundMark x1="61400" y1="61989" x2="61400" y2="61989"/>
                        <a14:backgroundMark x1="61500" y1="56483" x2="61500" y2="56483"/>
                        <a14:backgroundMark x1="57700" y1="93606" x2="57700" y2="93606"/>
                        <a14:backgroundMark x1="79100" y1="86856" x2="79100" y2="86856"/>
                        <a14:backgroundMark x1="74100" y1="92540" x2="74100" y2="92540"/>
                        <a14:backgroundMark x1="71800" y1="92007" x2="71800" y2="92007"/>
                        <a14:backgroundMark x1="82700" y1="63588" x2="82700" y2="63588"/>
                        <a14:backgroundMark x1="82400" y1="61634" x2="82400" y2="61634"/>
                        <a14:backgroundMark x1="69500" y1="60746" x2="69500" y2="60746"/>
                        <a14:backgroundMark x1="59000" y1="63588" x2="59000" y2="63588"/>
                        <a14:backgroundMark x1="58900" y1="66075" x2="58900" y2="66075"/>
                        <a14:backgroundMark x1="61700" y1="61101" x2="61700" y2="61101"/>
                        <a14:backgroundMark x1="66000" y1="72824" x2="66000" y2="72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0743" y="4691520"/>
            <a:ext cx="3848100" cy="21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92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99AE-48BF-4309-8AA5-B041412F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861"/>
          </a:xfrm>
        </p:spPr>
        <p:txBody>
          <a:bodyPr>
            <a:normAutofit/>
          </a:bodyPr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Dasar </a:t>
            </a:r>
            <a:r>
              <a:rPr lang="en-US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Teori</a:t>
            </a:r>
            <a:endParaRPr 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C425F-A919-4C40-AE92-FB1F20214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0" y="1537740"/>
            <a:ext cx="9487082" cy="4836558"/>
          </a:xfrm>
        </p:spPr>
        <p:txBody>
          <a:bodyPr>
            <a:norm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Terorisme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diartikan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tindakan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kekerasan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ancaman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tindakan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kekerasan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ditujukan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sasaran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pelaku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berakibat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kerusakan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kematian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ketakutan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ketidakpastian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keputusasaan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tragedi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runtuhnya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kembar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WTC (World Trade Centre) di Amerika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Serikat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tanggal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September 2001,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menyebabkan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jatuhnya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korbann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dahsyad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mengagetkan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manusia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belahan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dunia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mengutuknya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perbuatan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berperikemanusiaan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orang-orang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berdosa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korban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pangkal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persoalannya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Kejahatan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terorisme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sebagaimana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korban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ratusan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orang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berdosa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negara Indonesia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peledakan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bunuh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tanggal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Oktober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2002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Kuta, Bali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menewaskan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184 orang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ratusan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Australia, Amerika Serikat, Jerman, Inggris dan lain-lain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(Hamzah Junaid, 2013).</a:t>
            </a:r>
          </a:p>
        </p:txBody>
      </p:sp>
      <p:pic>
        <p:nvPicPr>
          <p:cNvPr id="1026" name="Picture 2" descr="Stop Terorisme - Kompasiana.com">
            <a:extLst>
              <a:ext uri="{FF2B5EF4-FFF2-40B4-BE49-F238E27FC236}">
                <a16:creationId xmlns:a16="http://schemas.microsoft.com/office/drawing/2014/main" id="{D147A543-A1D4-414C-897F-F8844870C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3" l="9978" r="89579">
                        <a14:foregroundMark x1="42572" y1="31902" x2="42572" y2="31902"/>
                        <a14:foregroundMark x1="51885" y1="32209" x2="51885" y2="32209"/>
                        <a14:foregroundMark x1="27716" y1="52147" x2="27716" y2="52147"/>
                        <a14:foregroundMark x1="32816" y1="56135" x2="32816" y2="56135"/>
                        <a14:foregroundMark x1="25721" y1="81288" x2="25721" y2="81288"/>
                        <a14:foregroundMark x1="32373" y1="84969" x2="32373" y2="84969"/>
                        <a14:foregroundMark x1="37251" y1="88957" x2="37251" y2="88957"/>
                        <a14:foregroundMark x1="43459" y1="87730" x2="43459" y2="87730"/>
                        <a14:foregroundMark x1="49446" y1="86503" x2="49446" y2="86503"/>
                        <a14:foregroundMark x1="58315" y1="84969" x2="58315" y2="84969"/>
                        <a14:foregroundMark x1="64745" y1="87117" x2="64745" y2="87117"/>
                        <a14:foregroundMark x1="67849" y1="86503" x2="67849" y2="86503"/>
                        <a14:foregroundMark x1="73171" y1="88957" x2="73171" y2="88957"/>
                        <a14:foregroundMark x1="60089" y1="17178" x2="60089" y2="17178"/>
                        <a14:foregroundMark x1="51220" y1="8589" x2="51220" y2="8589"/>
                        <a14:foregroundMark x1="44346" y1="8282" x2="44346" y2="8282"/>
                        <a14:foregroundMark x1="36807" y1="8282" x2="36807" y2="8282"/>
                        <a14:backgroundMark x1="40133" y1="86503" x2="40133" y2="86503"/>
                        <a14:backgroundMark x1="45898" y1="86503" x2="45898" y2="86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174" y="4153652"/>
            <a:ext cx="3421132" cy="24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5883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E6BD-E48A-4F68-840F-0616752F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Oktober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2002, Bali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70E80-7F8C-4A14-9E69-85AE8DFD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72" y="1466574"/>
            <a:ext cx="7488830" cy="448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69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10A5C1-095D-40DD-A1EF-0334E7A1B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56" y="88177"/>
            <a:ext cx="8825410" cy="55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13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F9EC-DB8A-48C1-B6C3-3FAFB27F2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87" y="34455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Hasil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C2813-612A-4CE2-BDC6-4643063B7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8" b="7515"/>
          <a:stretch/>
        </p:blipFill>
        <p:spPr>
          <a:xfrm>
            <a:off x="304970" y="1270000"/>
            <a:ext cx="7619832" cy="48992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A3644-3B67-4C6C-B3B4-BDF457179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7" b="69865"/>
          <a:stretch/>
        </p:blipFill>
        <p:spPr>
          <a:xfrm>
            <a:off x="8348869" y="1718452"/>
            <a:ext cx="3220281" cy="3156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928F0-A21E-4F59-8AE6-00C88BFDC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893" r="98661">
                        <a14:foregroundMark x1="4241" y1="75357" x2="95759" y2="68571"/>
                        <a14:foregroundMark x1="96205" y1="37857" x2="2455" y2="21786"/>
                        <a14:foregroundMark x1="24330" y1="64643" x2="24330" y2="64643"/>
                        <a14:foregroundMark x1="28348" y1="62500" x2="22768" y2="56071"/>
                        <a14:foregroundMark x1="41964" y1="95357" x2="37946" y2="58214"/>
                        <a14:backgroundMark x1="60938" y1="49643" x2="60938" y2="49643"/>
                        <a14:backgroundMark x1="26339" y1="51071" x2="26339" y2="5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8069" y="5218042"/>
            <a:ext cx="2623931" cy="16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820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7DD88CC-C0F5-4C0B-8A7E-83E7554E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68" l="0" r="100000">
                        <a14:foregroundMark x1="7979" y1="54078" x2="46277" y2="60638"/>
                        <a14:backgroundMark x1="11525" y1="95390" x2="33688" y2="95922"/>
                        <a14:backgroundMark x1="51064" y1="79610" x2="68440" y2="75709"/>
                        <a14:backgroundMark x1="15957" y1="17199" x2="33688" y2="19149"/>
                        <a14:backgroundMark x1="37943" y1="69858" x2="10284" y2="73582"/>
                        <a14:backgroundMark x1="76950" y1="33333" x2="76950" y2="33333"/>
                        <a14:backgroundMark x1="76950" y1="33333" x2="76950" y2="33333"/>
                        <a14:backgroundMark x1="93972" y1="33333" x2="82624" y2="32979"/>
                        <a14:backgroundMark x1="92376" y1="20390" x2="92376" y2="20390"/>
                        <a14:backgroundMark x1="72518" y1="8688" x2="43085" y2="6915"/>
                        <a14:backgroundMark x1="3901" y1="31738" x2="12057" y2="30851"/>
                        <a14:backgroundMark x1="19858" y1="33333" x2="19858" y2="33333"/>
                        <a14:backgroundMark x1="14716" y1="46099" x2="47518" y2="47163"/>
                        <a14:backgroundMark x1="98759" y1="59397" x2="98759" y2="59397"/>
                      </a14:backgroundRemoval>
                    </a14:imgEffect>
                  </a14:imgLayer>
                </a14:imgProps>
              </a:ext>
            </a:extLst>
          </a:blip>
          <a:srcRect t="-21238" b="9569"/>
          <a:stretch/>
        </p:blipFill>
        <p:spPr>
          <a:xfrm>
            <a:off x="-20966" y="-1968475"/>
            <a:ext cx="12212965" cy="9045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CF4546-FA59-497C-A906-750F9F70B7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31" t="63002" r="42826" b="26752"/>
          <a:stretch/>
        </p:blipFill>
        <p:spPr>
          <a:xfrm>
            <a:off x="3370507" y="4947204"/>
            <a:ext cx="2647894" cy="1446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CD77E3-7003-4075-AFE8-CE1E11EF8F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261" t="42122" r="32500" b="47051"/>
          <a:stretch/>
        </p:blipFill>
        <p:spPr>
          <a:xfrm>
            <a:off x="9418352" y="4365165"/>
            <a:ext cx="2378263" cy="1566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D4DB0-6ABD-49E4-8475-1BC8E6C788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587" t="48308" r="42065" b="40285"/>
          <a:stretch/>
        </p:blipFill>
        <p:spPr>
          <a:xfrm>
            <a:off x="5141341" y="503764"/>
            <a:ext cx="2027582" cy="1263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3F85A9-33F3-434C-A650-0EA686D646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353" t="45989" r="48913" b="43184"/>
          <a:stretch/>
        </p:blipFill>
        <p:spPr>
          <a:xfrm>
            <a:off x="4101041" y="2341020"/>
            <a:ext cx="3823759" cy="1390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10CD6C-332F-4822-98C2-C5C55C0428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478" t="47304" r="56087" b="40839"/>
          <a:stretch/>
        </p:blipFill>
        <p:spPr>
          <a:xfrm>
            <a:off x="639423" y="2438401"/>
            <a:ext cx="2654680" cy="1696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1E17EC-FB1C-4E15-B138-CA2F8D91FA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3913" t="53722" r="45761" b="35451"/>
          <a:stretch/>
        </p:blipFill>
        <p:spPr>
          <a:xfrm>
            <a:off x="8283958" y="420739"/>
            <a:ext cx="2658056" cy="1566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46CDD4-DB0E-477E-BECF-E9D9EF5388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609" t="53335" r="40870" b="35838"/>
          <a:stretch/>
        </p:blipFill>
        <p:spPr>
          <a:xfrm>
            <a:off x="874644" y="360184"/>
            <a:ext cx="3021496" cy="159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4730DE-5081-4770-A33C-8223B877BD4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1630" t="64162" r="26848" b="25011"/>
          <a:stretch/>
        </p:blipFill>
        <p:spPr>
          <a:xfrm>
            <a:off x="8594142" y="2442798"/>
            <a:ext cx="2802728" cy="1480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A64396-0B6E-47AF-98A2-642F41CB621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804" t="74215" r="20870" b="14959"/>
          <a:stretch/>
        </p:blipFill>
        <p:spPr>
          <a:xfrm>
            <a:off x="340616" y="4648414"/>
            <a:ext cx="2546003" cy="1500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EFD352-1BD1-4F79-833E-A7203EBAF57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0" t="54419" r="32054" b="34770"/>
          <a:stretch/>
        </p:blipFill>
        <p:spPr>
          <a:xfrm>
            <a:off x="6443324" y="4550020"/>
            <a:ext cx="2450683" cy="162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4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7B08-96A8-42FF-BEFD-4AF1F48A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222" y="609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Kesimpulan dan Saran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148F-1973-4125-A6E7-5F7F4AF43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21" y="1657011"/>
            <a:ext cx="5630701" cy="429322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5.1. Kesimpulan : </a:t>
            </a:r>
          </a:p>
          <a:p>
            <a:pPr algn="just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Terorisme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diartikan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tindakan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kekerasan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ancaman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ditujukan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sasaran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berakibat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kerusakan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kematian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ketakutan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Amerika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Serikat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dijuluki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Dunia“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menganggap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terorisme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ancaman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berbahaya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internasional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tragedi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runtuhnya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WTC ( Word Trade Centre )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tanggal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September 2001.</a:t>
            </a:r>
          </a:p>
          <a:p>
            <a:pPr algn="just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dunia,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Afghanistan, Algeria, Burundi, Cameroon, Central African Republic, Bangladesh, Cambodia, Argentina, Canada, Brazil, dan lain-lain.</a:t>
            </a:r>
          </a:p>
          <a:p>
            <a:pPr algn="just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kebanyakan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minoritas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negara.</a:t>
            </a:r>
          </a:p>
          <a:p>
            <a:pPr algn="just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Terorisme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Yunani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AF4BD-CC47-4441-B4CB-9D6CE070449C}"/>
              </a:ext>
            </a:extLst>
          </p:cNvPr>
          <p:cNvSpPr txBox="1"/>
          <p:nvPr/>
        </p:nvSpPr>
        <p:spPr>
          <a:xfrm>
            <a:off x="6771861" y="1751220"/>
            <a:ext cx="34323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5.2. Saran :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sebaiknya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korban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luka-luka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kotanya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Setelah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bahaya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terrorisme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kiranya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menyepelekan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berjaga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-jaga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memperhatikan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02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599</Words>
  <Application>Microsoft Office PowerPoint</Application>
  <PresentationFormat>Widescreen</PresentationFormat>
  <Paragraphs>32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Trebuchet MS</vt:lpstr>
      <vt:lpstr>Wingdings 3</vt:lpstr>
      <vt:lpstr>Facet</vt:lpstr>
      <vt:lpstr>Office Theme</vt:lpstr>
      <vt:lpstr>Terrorisme di Dunia</vt:lpstr>
      <vt:lpstr>1. Latar Belakang Masalah</vt:lpstr>
      <vt:lpstr>PowerPoint Presentation</vt:lpstr>
      <vt:lpstr>2. Dasar Teori</vt:lpstr>
      <vt:lpstr>Terrorisme 12 Oktober 2002, Bali</vt:lpstr>
      <vt:lpstr>PowerPoint Presentation</vt:lpstr>
      <vt:lpstr>3. Hasil Penelitian</vt:lpstr>
      <vt:lpstr>PowerPoint Presentation</vt:lpstr>
      <vt:lpstr>5. Kesimpulan dan Saran </vt:lpstr>
      <vt:lpstr>6. Daftar Pustaka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25</cp:revision>
  <dcterms:created xsi:type="dcterms:W3CDTF">2021-04-21T12:50:01Z</dcterms:created>
  <dcterms:modified xsi:type="dcterms:W3CDTF">2021-04-22T04:26:41Z</dcterms:modified>
</cp:coreProperties>
</file>